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8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9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6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3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3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1E1-D7FB-4FBE-8089-0C8643D9D3C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B95F-F52F-42B7-8C25-BA75C13C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9" y="314064"/>
            <a:ext cx="7620000" cy="5353050"/>
          </a:xfrm>
          <a:prstGeom prst="rect">
            <a:avLst/>
          </a:prstGeom>
        </p:spPr>
      </p:pic>
      <p:pic>
        <p:nvPicPr>
          <p:cNvPr id="5" name="pas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8981" y="5554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40" y="707133"/>
            <a:ext cx="76200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2475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2475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0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2475"/>
            <a:ext cx="7620000" cy="535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2475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0112"/>
            <a:ext cx="762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47712"/>
            <a:ext cx="76200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2475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2475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pull/>
      </p:transition>
    </mc:Choice>
    <mc:Fallback>
      <p:transition spd="slow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</cp:revision>
  <dcterms:created xsi:type="dcterms:W3CDTF">2025-09-10T08:02:52Z</dcterms:created>
  <dcterms:modified xsi:type="dcterms:W3CDTF">2025-09-10T08:39:36Z</dcterms:modified>
</cp:coreProperties>
</file>